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  <p:sldMasterId id="2147483650" r:id="rId6"/>
    <p:sldMasterId id="2147483674" r:id="rId7"/>
  </p:sldMasterIdLst>
  <p:notesMasterIdLst>
    <p:notesMasterId r:id="rId47"/>
  </p:notesMasterIdLst>
  <p:handoutMasterIdLst>
    <p:handoutMasterId r:id="rId48"/>
  </p:handoutMasterIdLst>
  <p:sldIdLst>
    <p:sldId id="303" r:id="rId8"/>
    <p:sldId id="304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276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321" r:id="rId34"/>
    <p:sldId id="322" r:id="rId35"/>
    <p:sldId id="323" r:id="rId36"/>
    <p:sldId id="324" r:id="rId37"/>
    <p:sldId id="300" r:id="rId38"/>
    <p:sldId id="325" r:id="rId39"/>
    <p:sldId id="326" r:id="rId40"/>
    <p:sldId id="327" r:id="rId41"/>
    <p:sldId id="320" r:id="rId42"/>
    <p:sldId id="328" r:id="rId43"/>
    <p:sldId id="329" r:id="rId44"/>
    <p:sldId id="330" r:id="rId45"/>
    <p:sldId id="319" r:id="rId46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983"/>
    <a:srgbClr val="B0DCDC"/>
    <a:srgbClr val="A9C7C0"/>
    <a:srgbClr val="606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640"/>
    <p:restoredTop sz="86418"/>
  </p:normalViewPr>
  <p:slideViewPr>
    <p:cSldViewPr showGuides="1">
      <p:cViewPr>
        <p:scale>
          <a:sx n="89" d="100"/>
          <a:sy n="89" d="100"/>
        </p:scale>
        <p:origin x="616" y="992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99" d="100"/>
          <a:sy n="99" d="100"/>
        </p:scale>
        <p:origin x="4272" y="1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esProps" Target="presProps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9" Type="http://schemas.openxmlformats.org/officeDocument/2006/relationships/slide" Target="slides/slide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" Target="slides/slide1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BCD6E-B2A5-403E-8B75-873FB5E100DE}" type="datetimeFigureOut">
              <a:rPr lang="en-US" smtClean="0"/>
              <a:t>1/18/18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0E82D8-D359-4F3B-A617-B59AE2B40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686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085C2-59F7-4BAC-A943-4A9657D23676}" type="datetimeFigureOut">
              <a:rPr lang="en-US" smtClean="0"/>
              <a:t>1/18/18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B5147-6BB5-49A6-8459-5C98B433B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60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595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81000"/>
            <a:ext cx="2949575" cy="1333500"/>
          </a:xfrm>
          <a:prstGeom prst="rect">
            <a:avLst/>
          </a:prstGeo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822855"/>
            <a:ext cx="4629150" cy="40613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714500"/>
            <a:ext cx="2949575" cy="31763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780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18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04271"/>
            <a:ext cx="5762625" cy="484319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96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07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88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83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6715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1354"/>
            <a:ext cx="386715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25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04271"/>
            <a:ext cx="78867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400969"/>
            <a:ext cx="3868737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087563"/>
            <a:ext cx="3868737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788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1/18/18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54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8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1/18/18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93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  <a:prstGeom prst="rect">
            <a:avLst/>
          </a:prstGeo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38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81000"/>
            <a:ext cx="2949575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822855"/>
            <a:ext cx="462915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714500"/>
            <a:ext cx="2949575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45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81000"/>
            <a:ext cx="2949575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822855"/>
            <a:ext cx="4629150" cy="4061354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714500"/>
            <a:ext cx="2949575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48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81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04271"/>
            <a:ext cx="5762625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22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1/18/18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42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1/18/18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29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67150" cy="36261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1354"/>
            <a:ext cx="3867150" cy="36261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13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400969"/>
            <a:ext cx="3868737" cy="6865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087563"/>
            <a:ext cx="3868737" cy="30704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788" cy="6865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4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1/18/18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89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1/18/18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6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81000"/>
            <a:ext cx="2949575" cy="1333500"/>
          </a:xfrm>
          <a:prstGeom prst="rect">
            <a:avLst/>
          </a:prstGeo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822855"/>
            <a:ext cx="4629150" cy="4061354"/>
          </a:xfrm>
          <a:prstGeom prst="rect">
            <a:avLst/>
          </a:prstGeo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714500"/>
            <a:ext cx="2949575" cy="31763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07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3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/>
          <p:nvPr userDrawn="1"/>
        </p:nvSpPr>
        <p:spPr bwMode="auto">
          <a:xfrm>
            <a:off x="7100318" y="5153143"/>
            <a:ext cx="2027486" cy="44092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619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22"/>
            <a:ext cx="9148475" cy="571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68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Clr>
          <a:srgbClr val="303983"/>
        </a:buClr>
        <a:buFont typeface="Wingdings 3" panose="05040102010807070707" pitchFamily="18" charset="2"/>
        <a:buChar char="g"/>
        <a:defRPr sz="2500" kern="1200">
          <a:solidFill>
            <a:srgbClr val="606060"/>
          </a:solidFill>
          <a:latin typeface="Cambria" panose="02040503050406030204" pitchFamily="18" charset="0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Clr>
          <a:srgbClr val="303983"/>
        </a:buClr>
        <a:buFont typeface="Arial" panose="020B0604020202020204" pitchFamily="34" charset="0"/>
        <a:buChar char="•"/>
        <a:defRPr sz="2333" kern="1200">
          <a:solidFill>
            <a:srgbClr val="606060"/>
          </a:solidFill>
          <a:latin typeface="Cambria" panose="02040503050406030204" pitchFamily="18" charset="0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Clr>
          <a:srgbClr val="303983"/>
        </a:buClr>
        <a:buFont typeface="Cambria" panose="02040503050406030204" pitchFamily="18" charset="0"/>
        <a:buChar char="–"/>
        <a:defRPr sz="2000" kern="1200">
          <a:solidFill>
            <a:srgbClr val="606060"/>
          </a:solidFill>
          <a:latin typeface="Cambria" panose="02040503050406030204" pitchFamily="18" charset="0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Clr>
          <a:srgbClr val="303983"/>
        </a:buClr>
        <a:buFont typeface="Courier New" panose="02070309020205020404" pitchFamily="49" charset="0"/>
        <a:buChar char="o"/>
        <a:defRPr sz="1667" kern="1200">
          <a:solidFill>
            <a:srgbClr val="606060"/>
          </a:solidFill>
          <a:latin typeface="Cambria" panose="02040503050406030204" pitchFamily="18" charset="0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Clr>
          <a:srgbClr val="303983"/>
        </a:buClr>
        <a:buFont typeface="Arial" panose="020B0604020202020204" pitchFamily="34" charset="0"/>
        <a:buChar char="»"/>
        <a:defRPr sz="1667" kern="1200">
          <a:solidFill>
            <a:srgbClr val="606060"/>
          </a:solidFill>
          <a:latin typeface="Cambria" panose="02040503050406030204" pitchFamily="18" charset="0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84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/>
      </p:par>
    </p:tnLst>
  </p:timing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10A8D-798A-1440-8304-5440B0C2C7E0}" type="datetimeFigureOut">
              <a:rPr lang="en-US" smtClean="0"/>
              <a:t>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7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8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840" y="-38101"/>
            <a:ext cx="10213662" cy="63835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56" y="-114300"/>
            <a:ext cx="9144000" cy="571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274816"/>
            <a:ext cx="762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78 -0.00334 L -0.02656 -0.00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49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269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523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764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918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100"/>
            <a:ext cx="8202168" cy="51252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100"/>
            <a:ext cx="8202168" cy="51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12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100"/>
            <a:ext cx="8202168" cy="51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72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100"/>
            <a:ext cx="8202168" cy="51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22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100"/>
            <a:ext cx="8202168" cy="51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2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100"/>
            <a:ext cx="8202168" cy="51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69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"/>
            <a:ext cx="9140151" cy="571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052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100"/>
            <a:ext cx="8202168" cy="51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57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100"/>
            <a:ext cx="8202168" cy="51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23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100"/>
            <a:ext cx="8202168" cy="51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64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100"/>
            <a:ext cx="8202168" cy="51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47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100"/>
            <a:ext cx="8202168" cy="51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29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100"/>
            <a:ext cx="8202168" cy="51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67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100"/>
            <a:ext cx="8202168" cy="51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66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72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57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35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"/>
            <a:ext cx="9140151" cy="571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493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8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41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19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6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80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63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32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8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49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99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"/>
            <a:ext cx="9140152" cy="571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122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"/>
            <a:ext cx="9140151" cy="571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398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"/>
            <a:ext cx="9140152" cy="571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260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059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439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8581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RS PHARMA">
      <a:majorFont>
        <a:latin typeface="Calibri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3E554E2A0D5944801413B219CD3591" ma:contentTypeVersion="0" ma:contentTypeDescription="Create a new document." ma:contentTypeScope="" ma:versionID="964dc2ade3ab6481f7e160bfeac37cf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38A85A2-D57E-476E-B570-515C412A1C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789BD47-2B84-4B63-8C01-32D61B67E3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B72740-462E-4784-A73D-D62CD9D4D151}">
  <ds:schemaRefs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9099</TotalTime>
  <Words>0</Words>
  <Application>Microsoft Macintosh PowerPoint</Application>
  <PresentationFormat>On-screen Show (16:10)</PresentationFormat>
  <Paragraphs>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Calibri</vt:lpstr>
      <vt:lpstr>Calibri Light</vt:lpstr>
      <vt:lpstr>Cambria</vt:lpstr>
      <vt:lpstr>Courier New</vt:lpstr>
      <vt:lpstr>Times New Roman</vt:lpstr>
      <vt:lpstr>Wingdings 3</vt:lpstr>
      <vt:lpstr>Arial</vt:lpstr>
      <vt:lpstr>Office Theme</vt:lpstr>
      <vt:lpstr>1_Custom Design</vt:lpstr>
      <vt:lpstr>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DERSBGSCCM02</Company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Russell, Erin</dc:creator>
  <cp:lastModifiedBy>Chris Thomas</cp:lastModifiedBy>
  <cp:revision>185</cp:revision>
  <dcterms:created xsi:type="dcterms:W3CDTF">2017-01-31T21:02:14Z</dcterms:created>
  <dcterms:modified xsi:type="dcterms:W3CDTF">2018-01-20T22:39:42Z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0x010100143E554E2A0D5944801413B219CD3591</vt:lpwstr>
  </property>
</Properties>
</file>