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50" r:id="rId6"/>
    <p:sldMasterId id="2147483674" r:id="rId7"/>
  </p:sldMasterIdLst>
  <p:notesMasterIdLst>
    <p:notesMasterId r:id="rId31"/>
  </p:notesMasterIdLst>
  <p:handoutMasterIdLst>
    <p:handoutMasterId r:id="rId32"/>
  </p:handoutMasterIdLst>
  <p:sldIdLst>
    <p:sldId id="303" r:id="rId8"/>
    <p:sldId id="304" r:id="rId9"/>
    <p:sldId id="306" r:id="rId10"/>
    <p:sldId id="307" r:id="rId11"/>
    <p:sldId id="317" r:id="rId12"/>
    <p:sldId id="318" r:id="rId13"/>
    <p:sldId id="276" r:id="rId14"/>
    <p:sldId id="332" r:id="rId15"/>
    <p:sldId id="331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324" r:id="rId25"/>
    <p:sldId id="334" r:id="rId26"/>
    <p:sldId id="330" r:id="rId27"/>
    <p:sldId id="333" r:id="rId28"/>
    <p:sldId id="292" r:id="rId29"/>
    <p:sldId id="319" r:id="rId30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83"/>
    <a:srgbClr val="B0DCDC"/>
    <a:srgbClr val="A9C7C0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10"/>
    <p:restoredTop sz="86373"/>
  </p:normalViewPr>
  <p:slideViewPr>
    <p:cSldViewPr showGuides="1">
      <p:cViewPr varScale="1">
        <p:scale>
          <a:sx n="112" d="100"/>
          <a:sy n="112" d="100"/>
        </p:scale>
        <p:origin x="200" y="13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CD6E-B2A5-403E-8B75-873FB5E100DE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E82D8-D359-4F3B-A617-B59AE2B4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085C2-59F7-4BAC-A943-4A9657D2367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B5147-6BB5-49A6-8459-5C98B433B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59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4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4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8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81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 userDrawn="1"/>
        </p:nvSpPr>
        <p:spPr bwMode="auto">
          <a:xfrm>
            <a:off x="7100318" y="5153143"/>
            <a:ext cx="2027486" cy="44092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2"/>
            <a:ext cx="9148475" cy="57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Clr>
          <a:srgbClr val="303983"/>
        </a:buClr>
        <a:buFont typeface="Wingdings 3" panose="05040102010807070707" pitchFamily="18" charset="2"/>
        <a:buChar char="g"/>
        <a:defRPr sz="25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•"/>
        <a:defRPr sz="2333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Clr>
          <a:srgbClr val="303983"/>
        </a:buClr>
        <a:buFont typeface="Cambria" panose="02040503050406030204" pitchFamily="18" charset="0"/>
        <a:buChar char="–"/>
        <a:defRPr sz="2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Clr>
          <a:srgbClr val="303983"/>
        </a:buClr>
        <a:buFont typeface="Courier New" panose="02070309020205020404" pitchFamily="49" charset="0"/>
        <a:buChar char="o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»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4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10A8D-798A-1440-8304-5440B0C2C7E0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1430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74816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8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wipe dir="d"/>
      </p:transition>
    </mc:Choice>
    <mc:Fallback>
      <p:transition spd="slow" advClick="0">
        <p:wipe dir="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wipe dir="d"/>
      </p:transition>
    </mc:Choice>
    <mc:Fallback>
      <p:transition spd="slow" advClick="0">
        <p:wipe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"/>
            <a:ext cx="9140151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528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4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d"/>
      </p:transition>
    </mc:Choice>
    <mc:Fallback>
      <p:transition spd="slow">
        <p:wipe dir="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wipe dir="d"/>
      </p:transition>
    </mc:Choice>
    <mc:Fallback>
      <p:transition spd="slow" advClick="0">
        <p:wipe dir="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1203"/>
            <a:ext cx="9136303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936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1202"/>
            <a:ext cx="9136305" cy="57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228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189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12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D6232-F3E1-1043-B2A2-FA4B0D54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292323"/>
            <a:ext cx="8202168" cy="5124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99AA1-E242-7E49-890D-095800E6B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2432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RS PHARMA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E554E2A0D5944801413B219CD3591" ma:contentTypeVersion="0" ma:contentTypeDescription="Create a new document." ma:contentTypeScope="" ma:versionID="964dc2ade3ab6481f7e160bfeac37c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8A85A2-D57E-476E-B570-515C412A1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89BD47-2B84-4B63-8C01-32D61B67E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72740-462E-4784-A73D-D62CD9D4D151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9559</TotalTime>
  <Words>0</Words>
  <Application>Microsoft Macintosh PowerPoint</Application>
  <PresentationFormat>On-screen Show (16:10)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Courier New</vt:lpstr>
      <vt:lpstr>Times New Roman</vt:lpstr>
      <vt:lpstr>Wingdings 3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DERSBGSCCM02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Erin</dc:creator>
  <cp:lastModifiedBy>Chris Thomas</cp:lastModifiedBy>
  <cp:revision>202</cp:revision>
  <dcterms:created xsi:type="dcterms:W3CDTF">2017-01-31T21:02:14Z</dcterms:created>
  <dcterms:modified xsi:type="dcterms:W3CDTF">2018-01-31T02:58:31Z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0x010100143E554E2A0D5944801413B219CD3591</vt:lpwstr>
  </property>
</Properties>
</file>