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2"/>
  </p:notesMasterIdLst>
  <p:handoutMasterIdLst>
    <p:handoutMasterId r:id="rId53"/>
  </p:handoutMasterIdLst>
  <p:sldIdLst>
    <p:sldId id="256" r:id="rId5"/>
    <p:sldId id="275" r:id="rId6"/>
    <p:sldId id="260" r:id="rId7"/>
    <p:sldId id="259" r:id="rId8"/>
    <p:sldId id="261" r:id="rId9"/>
    <p:sldId id="262" r:id="rId10"/>
    <p:sldId id="263" r:id="rId11"/>
    <p:sldId id="264" r:id="rId12"/>
    <p:sldId id="268" r:id="rId13"/>
    <p:sldId id="265" r:id="rId14"/>
    <p:sldId id="266" r:id="rId15"/>
    <p:sldId id="267" r:id="rId16"/>
    <p:sldId id="269" r:id="rId17"/>
    <p:sldId id="270" r:id="rId18"/>
    <p:sldId id="271" r:id="rId19"/>
    <p:sldId id="274" r:id="rId20"/>
    <p:sldId id="257" r:id="rId21"/>
    <p:sldId id="272" r:id="rId22"/>
    <p:sldId id="273" r:id="rId23"/>
    <p:sldId id="258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983"/>
    <a:srgbClr val="B0DCDC"/>
    <a:srgbClr val="A9C7C0"/>
    <a:srgbClr val="606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howGuide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4" d="100"/>
          <a:sy n="64" d="100"/>
        </p:scale>
        <p:origin x="-3144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BCD6E-B2A5-403E-8B75-873FB5E100DE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E82D8-D359-4F3B-A617-B59AE2B40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68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085C2-59F7-4BAC-A943-4A9657D23676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B5147-6BB5-49A6-8459-5C98B433B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60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595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 userDrawn="1"/>
        </p:nvSpPr>
        <p:spPr bwMode="auto">
          <a:xfrm>
            <a:off x="7100318" y="6183771"/>
            <a:ext cx="2027486" cy="52911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6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303983"/>
        </a:buClr>
        <a:buFont typeface="Wingdings 3" panose="05040102010807070707" pitchFamily="18" charset="2"/>
        <a:buChar char="g"/>
        <a:defRPr sz="3000" kern="1200">
          <a:solidFill>
            <a:srgbClr val="606060"/>
          </a:solidFill>
          <a:latin typeface="Cambria" panose="020405030504060302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303983"/>
        </a:buClr>
        <a:buFont typeface="Arial" panose="020B0604020202020204" pitchFamily="34" charset="0"/>
        <a:buChar char="•"/>
        <a:defRPr sz="2800" kern="1200">
          <a:solidFill>
            <a:srgbClr val="606060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303983"/>
        </a:buClr>
        <a:buFont typeface="Cambria" panose="02040503050406030204" pitchFamily="18" charset="0"/>
        <a:buChar char="–"/>
        <a:defRPr sz="2400" kern="1200">
          <a:solidFill>
            <a:srgbClr val="606060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303983"/>
        </a:buClr>
        <a:buFont typeface="Courier New" panose="02070309020205020404" pitchFamily="49" charset="0"/>
        <a:buChar char="o"/>
        <a:defRPr sz="2000" kern="1200">
          <a:solidFill>
            <a:srgbClr val="606060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303983"/>
        </a:buClr>
        <a:buFont typeface="Arial" panose="020B0604020202020204" pitchFamily="34" charset="0"/>
        <a:buChar char="»"/>
        <a:defRPr sz="2000" kern="1200">
          <a:solidFill>
            <a:srgbClr val="606060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4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1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8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9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7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2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2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6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7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7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1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0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7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6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2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2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9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6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2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6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4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2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6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6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2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8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0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5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7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2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9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2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4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8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9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7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7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RS PHARMA">
      <a:majorFont>
        <a:latin typeface="Calibri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3E554E2A0D5944801413B219CD3591" ma:contentTypeVersion="0" ma:contentTypeDescription="Create a new document." ma:contentTypeScope="" ma:versionID="964dc2ade3ab6481f7e160bfeac37cf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38A85A2-D57E-476E-B570-515C412A1C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789BD47-2B84-4B63-8C01-32D61B67E3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B72740-462E-4784-A73D-D62CD9D4D151}">
  <ds:schemaRefs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2879</TotalTime>
  <Words>0</Words>
  <Application>Microsoft Macintosh PowerPoint</Application>
  <PresentationFormat>On-screen Show (4:3)</PresentationFormat>
  <Paragraphs>0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Calibri</vt:lpstr>
      <vt:lpstr>Cambria</vt:lpstr>
      <vt:lpstr>Courier New</vt:lpstr>
      <vt:lpstr>Times New Roman</vt:lpstr>
      <vt:lpstr>Wingdings 3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DERSBGSCCM02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Russell, Erin</dc:creator>
  <cp:lastModifiedBy>Chris Thomas</cp:lastModifiedBy>
  <cp:revision>96</cp:revision>
  <dcterms:created xsi:type="dcterms:W3CDTF">2017-01-31T21:02:14Z</dcterms:created>
  <dcterms:modified xsi:type="dcterms:W3CDTF">2017-12-14T09:00:57Z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0x010100143E554E2A0D5944801413B219CD3591</vt:lpwstr>
  </property>
</Properties>
</file>