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  <p:sldMasterId id="2147483650" r:id="rId6"/>
    <p:sldMasterId id="2147483674" r:id="rId7"/>
  </p:sldMasterIdLst>
  <p:notesMasterIdLst>
    <p:notesMasterId r:id="rId29"/>
  </p:notesMasterIdLst>
  <p:handoutMasterIdLst>
    <p:handoutMasterId r:id="rId30"/>
  </p:handoutMasterIdLst>
  <p:sldIdLst>
    <p:sldId id="303" r:id="rId8"/>
    <p:sldId id="304" r:id="rId9"/>
    <p:sldId id="306" r:id="rId10"/>
    <p:sldId id="335" r:id="rId11"/>
    <p:sldId id="317" r:id="rId12"/>
    <p:sldId id="318" r:id="rId13"/>
    <p:sldId id="276" r:id="rId14"/>
    <p:sldId id="332" r:id="rId15"/>
    <p:sldId id="331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324" r:id="rId25"/>
    <p:sldId id="334" r:id="rId26"/>
    <p:sldId id="292" r:id="rId27"/>
    <p:sldId id="319" r:id="rId28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983"/>
    <a:srgbClr val="B0DCDC"/>
    <a:srgbClr val="A9C7C0"/>
    <a:srgbClr val="606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640"/>
    <p:restoredTop sz="86418"/>
  </p:normalViewPr>
  <p:slideViewPr>
    <p:cSldViewPr showGuides="1">
      <p:cViewPr varScale="1">
        <p:scale>
          <a:sx n="104" d="100"/>
          <a:sy n="104" d="100"/>
        </p:scale>
        <p:origin x="216" y="74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BCD6E-B2A5-403E-8B75-873FB5E100DE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0E82D8-D359-4F3B-A617-B59AE2B40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686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085C2-59F7-4BAC-A943-4A9657D2367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B5147-6BB5-49A6-8459-5C98B433B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60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595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  <a:prstGeom prst="rect">
            <a:avLst/>
          </a:prstGeo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822855"/>
            <a:ext cx="4629150" cy="4061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80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8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762625" cy="48431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96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07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88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8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6715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1354"/>
            <a:ext cx="386715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25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400969"/>
            <a:ext cx="3868737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087563"/>
            <a:ext cx="3868737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788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54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8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89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38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822855"/>
            <a:ext cx="462915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453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822855"/>
            <a:ext cx="4629150" cy="4061354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48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81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04271"/>
            <a:ext cx="57626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22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429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2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6715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1354"/>
            <a:ext cx="386715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1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400969"/>
            <a:ext cx="3868737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2087563"/>
            <a:ext cx="3868737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788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788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89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6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81000"/>
            <a:ext cx="2949575" cy="1333500"/>
          </a:xfrm>
          <a:prstGeom prst="rect">
            <a:avLst/>
          </a:prstGeo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822855"/>
            <a:ext cx="4629150" cy="4061354"/>
          </a:xfrm>
          <a:prstGeom prst="rect">
            <a:avLst/>
          </a:prstGeo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714500"/>
            <a:ext cx="2949575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E77A8B91-977F-2F43-864F-0D0A66F83196}" type="datetimeFigureOut">
              <a:rPr lang="en-US" smtClean="0"/>
              <a:t>1/31/18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/>
          <a:lstStyle/>
          <a:p>
            <a:fld id="{8F4C188F-61D6-A341-B6B9-0BAE7ED45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07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88"/>
          <p:cNvSpPr/>
          <p:nvPr userDrawn="1"/>
        </p:nvSpPr>
        <p:spPr bwMode="auto">
          <a:xfrm>
            <a:off x="7100318" y="5153143"/>
            <a:ext cx="2027486" cy="44092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7619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22"/>
            <a:ext cx="9148475" cy="571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68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761970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761970" rtl="0" eaLnBrk="1" latinLnBrk="0" hangingPunct="1">
        <a:spcBef>
          <a:spcPct val="20000"/>
        </a:spcBef>
        <a:buClr>
          <a:srgbClr val="303983"/>
        </a:buClr>
        <a:buFont typeface="Wingdings 3" panose="05040102010807070707" pitchFamily="18" charset="2"/>
        <a:buChar char="g"/>
        <a:defRPr sz="2500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1pPr>
      <a:lvl2pPr marL="619100" indent="-238115" algn="l" defTabSz="761970" rtl="0" eaLnBrk="1" latinLnBrk="0" hangingPunct="1">
        <a:spcBef>
          <a:spcPct val="20000"/>
        </a:spcBef>
        <a:buClr>
          <a:srgbClr val="303983"/>
        </a:buClr>
        <a:buFont typeface="Arial" panose="020B0604020202020204" pitchFamily="34" charset="0"/>
        <a:buChar char="•"/>
        <a:defRPr sz="2333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2pPr>
      <a:lvl3pPr marL="952462" indent="-190492" algn="l" defTabSz="761970" rtl="0" eaLnBrk="1" latinLnBrk="0" hangingPunct="1">
        <a:spcBef>
          <a:spcPct val="20000"/>
        </a:spcBef>
        <a:buClr>
          <a:srgbClr val="303983"/>
        </a:buClr>
        <a:buFont typeface="Cambria" panose="02040503050406030204" pitchFamily="18" charset="0"/>
        <a:buChar char="–"/>
        <a:defRPr sz="2000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3pPr>
      <a:lvl4pPr marL="1333447" indent="-190492" algn="l" defTabSz="761970" rtl="0" eaLnBrk="1" latinLnBrk="0" hangingPunct="1">
        <a:spcBef>
          <a:spcPct val="20000"/>
        </a:spcBef>
        <a:buClr>
          <a:srgbClr val="303983"/>
        </a:buClr>
        <a:buFont typeface="Courier New" panose="02070309020205020404" pitchFamily="49" charset="0"/>
        <a:buChar char="o"/>
        <a:defRPr sz="1667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4pPr>
      <a:lvl5pPr marL="1714431" indent="-190492" algn="l" defTabSz="761970" rtl="0" eaLnBrk="1" latinLnBrk="0" hangingPunct="1">
        <a:spcBef>
          <a:spcPct val="20000"/>
        </a:spcBef>
        <a:buClr>
          <a:srgbClr val="303983"/>
        </a:buClr>
        <a:buFont typeface="Arial" panose="020B0604020202020204" pitchFamily="34" charset="0"/>
        <a:buChar char="»"/>
        <a:defRPr sz="1667" kern="1200">
          <a:solidFill>
            <a:srgbClr val="606060"/>
          </a:solidFill>
          <a:latin typeface="Cambria" panose="02040503050406030204" pitchFamily="18" charset="0"/>
          <a:ea typeface="+mn-ea"/>
          <a:cs typeface="+mn-cs"/>
        </a:defRPr>
      </a:lvl5pPr>
      <a:lvl6pPr marL="209541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84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10A8D-798A-1440-8304-5440B0C2C7E0}" type="datetimeFigureOut">
              <a:rPr lang="en-US" smtClean="0"/>
              <a:t>1/31/18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5CD24-1C55-B544-A3EC-5BCE35C35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7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1/31/18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6" y="-114300"/>
            <a:ext cx="9144000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274816"/>
            <a:ext cx="7620000" cy="476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AF08E3-58BF-014F-AFD2-893D9BD10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587314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2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2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323"/>
            <a:ext cx="8202167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323"/>
            <a:ext cx="8202167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323"/>
            <a:ext cx="8202167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2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323"/>
            <a:ext cx="8202167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" y="0"/>
            <a:ext cx="914015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8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ipe dir="d"/>
      </p:transition>
    </mc:Choice>
    <mc:Fallback xmlns="">
      <p:transition spd="slow" advClick="0">
        <p:wipe dir="d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" y="0"/>
            <a:ext cx="914015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6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wipe dir="d"/>
      </p:transition>
    </mc:Choice>
    <mc:Fallback xmlns="">
      <p:transition spd="slow" advClick="0">
        <p:wipe dir="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3"/>
            <a:ext cx="9140151" cy="57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05283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323"/>
            <a:ext cx="8202168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6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" y="0"/>
            <a:ext cx="914015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9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" y="1203"/>
            <a:ext cx="9136303" cy="57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4936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" y="1203"/>
            <a:ext cx="9136303" cy="571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75255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91897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12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323"/>
            <a:ext cx="8202168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9D6232-F3E1-1043-B2A2-FA4B0D541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" y="292323"/>
            <a:ext cx="8202168" cy="51247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699AA1-E242-7E49-890D-095800E6B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62432"/>
            <a:ext cx="8202168" cy="51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292100"/>
            <a:ext cx="8202168" cy="512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RS PHARMA">
      <a:majorFont>
        <a:latin typeface="Calibri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3E554E2A0D5944801413B219CD3591" ma:contentTypeVersion="0" ma:contentTypeDescription="Create a new document." ma:contentTypeScope="" ma:versionID="964dc2ade3ab6481f7e160bfeac37cf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B72740-462E-4784-A73D-D62CD9D4D151}">
  <ds:schemaRefs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789BD47-2B84-4B63-8C01-32D61B67E3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38A85A2-D57E-476E-B570-515C412A1C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9629</TotalTime>
  <Words>0</Words>
  <Application>Microsoft Macintosh PowerPoint</Application>
  <PresentationFormat>On-screen Show (16:10)</PresentationFormat>
  <Paragraphs>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Calibri</vt:lpstr>
      <vt:lpstr>Calibri Light</vt:lpstr>
      <vt:lpstr>Cambria</vt:lpstr>
      <vt:lpstr>Courier New</vt:lpstr>
      <vt:lpstr>Times New Roman</vt:lpstr>
      <vt:lpstr>Wingdings 3</vt:lpstr>
      <vt:lpstr>Office Theme</vt:lpstr>
      <vt:lpstr>1_Custom Design</vt:lpstr>
      <vt:lpstr>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DERSBGSCCM02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Russell, Erin</dc:creator>
  <cp:lastModifiedBy>Chris Thomas</cp:lastModifiedBy>
  <cp:revision>208</cp:revision>
  <dcterms:created xsi:type="dcterms:W3CDTF">2017-01-31T21:02:14Z</dcterms:created>
  <dcterms:modified xsi:type="dcterms:W3CDTF">2018-02-01T06:21:30Z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0x010100143E554E2A0D5944801413B219CD3591</vt:lpwstr>
  </property>
</Properties>
</file>